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  <p:sldMasterId id="2147483721" r:id="rId2"/>
  </p:sldMasterIdLst>
  <p:notesMasterIdLst>
    <p:notesMasterId r:id="rId20"/>
  </p:notesMasterIdLst>
  <p:sldIdLst>
    <p:sldId id="319" r:id="rId3"/>
    <p:sldId id="257" r:id="rId4"/>
    <p:sldId id="279" r:id="rId5"/>
    <p:sldId id="305" r:id="rId6"/>
    <p:sldId id="351" r:id="rId7"/>
    <p:sldId id="320" r:id="rId8"/>
    <p:sldId id="335" r:id="rId9"/>
    <p:sldId id="334" r:id="rId10"/>
    <p:sldId id="336" r:id="rId11"/>
    <p:sldId id="338" r:id="rId12"/>
    <p:sldId id="337" r:id="rId13"/>
    <p:sldId id="339" r:id="rId14"/>
    <p:sldId id="350" r:id="rId15"/>
    <p:sldId id="352" r:id="rId16"/>
    <p:sldId id="311" r:id="rId17"/>
    <p:sldId id="309" r:id="rId18"/>
    <p:sldId id="310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2C6"/>
    <a:srgbClr val="000000"/>
    <a:srgbClr val="0090B3"/>
    <a:srgbClr val="27526A"/>
    <a:srgbClr val="E51010"/>
    <a:srgbClr val="FDCF32"/>
    <a:srgbClr val="F9F941"/>
    <a:srgbClr val="FFC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0" autoAdjust="0"/>
    <p:restoredTop sz="86126" autoAdjust="0"/>
  </p:normalViewPr>
  <p:slideViewPr>
    <p:cSldViewPr>
      <p:cViewPr varScale="1">
        <p:scale>
          <a:sx n="77" d="100"/>
          <a:sy n="77" d="100"/>
        </p:scale>
        <p:origin x="5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2F0045B-CB3A-4656-AFF0-801DFAC1D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61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7E786-9F3A-4CEE-B5FD-527BB3C7F6AD}" type="slidenum">
              <a:rPr lang="en-US"/>
              <a:pPr/>
              <a:t>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Talk about Help Desk</a:t>
            </a:r>
          </a:p>
          <a:p>
            <a:pPr eaLnBrk="1" hangingPunct="1"/>
            <a:r>
              <a:rPr lang="en-US" smtClean="0"/>
              <a:t>Provide address if they promise to send money.</a:t>
            </a:r>
          </a:p>
        </p:txBody>
      </p:sp>
    </p:spTree>
    <p:extLst>
      <p:ext uri="{BB962C8B-B14F-4D97-AF65-F5344CB8AC3E}">
        <p14:creationId xmlns:p14="http://schemas.microsoft.com/office/powerpoint/2010/main" val="2576401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45B-CB3A-4656-AFF0-801DFAC1DD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89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C055C-3500-4090-9480-2621D93801BB}" type="slidenum">
              <a:rPr lang="en-US"/>
              <a:pPr/>
              <a:t>15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We’ve covered the basic areas of the Absence Tracking module.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Implementing Absence</a:t>
            </a:r>
            <a:r>
              <a:rPr lang="en-US" baseline="0" dirty="0" smtClean="0"/>
              <a:t> tracking will help your district integrate their systems and allow for valuable reporting.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And set only takes 3 steps!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883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ADC57-0B65-4CA2-9AFB-D20A2946C9DA}" type="slidenum">
              <a:rPr lang="en-US"/>
              <a:pPr/>
              <a:t>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Districts use many different methods: Cards, homegrown databases, spreadsheets</a:t>
            </a:r>
          </a:p>
          <a:p>
            <a:pPr eaLnBrk="1" hangingPunct="1"/>
            <a:r>
              <a:rPr lang="en-US" dirty="0" smtClean="0"/>
              <a:t>Today: present an approach that will allow you to integrate this process with QSS.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Absence Tracking is its own module</a:t>
            </a:r>
          </a:p>
          <a:p>
            <a:pPr eaLnBrk="1" hangingPunct="1"/>
            <a:r>
              <a:rPr lang="en-US" dirty="0" smtClean="0"/>
              <a:t>Exists on its own function link in QCC (so you can set security accordingly)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550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37342-F498-481E-9EF1-003324CAEEEC}" type="slidenum">
              <a:rPr lang="en-US"/>
              <a:pPr/>
              <a:t>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Putting the pieces together…. Perhaps, this is a piece of the puzzle that you were missing.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Reports</a:t>
            </a:r>
          </a:p>
          <a:p>
            <a:pPr eaLnBrk="1" hangingPunct="1"/>
            <a:r>
              <a:rPr lang="en-US" dirty="0" smtClean="0"/>
              <a:t>One central location where absences are managed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Ease of Use</a:t>
            </a:r>
            <a:r>
              <a:rPr lang="en-US" baseline="0" dirty="0" smtClean="0"/>
              <a:t> - One screen allows you to see all the absence information for an employee.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63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access the Absence Tracking screen</a:t>
            </a:r>
            <a:r>
              <a:rPr lang="en-US" baseline="0" dirty="0" smtClean="0"/>
              <a:t> by SSN, Ext. Ret. # or Name.</a:t>
            </a:r>
          </a:p>
          <a:p>
            <a:r>
              <a:rPr lang="en-US" baseline="0" dirty="0" smtClean="0"/>
              <a:t>On the main screen you have access to the balance information, the leave transactions and you can look at a summary view or detail view.</a:t>
            </a:r>
          </a:p>
          <a:p>
            <a:r>
              <a:rPr lang="en-US" baseline="0" dirty="0" smtClean="0"/>
              <a:t>You have options to look at a snapshot of balances as of a specific date. And you can </a:t>
            </a:r>
            <a:r>
              <a:rPr lang="en-US" baseline="0" dirty="0" err="1" smtClean="0"/>
              <a:t>gridify</a:t>
            </a:r>
            <a:r>
              <a:rPr lang="en-US" baseline="0" dirty="0" smtClean="0"/>
              <a:t> each area into Excel.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45B-CB3A-4656-AFF0-801DFAC1DD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screen allows you to add an</a:t>
            </a:r>
            <a:r>
              <a:rPr lang="en-US" baseline="0" dirty="0" smtClean="0"/>
              <a:t> individual absence transaction for a person.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45B-CB3A-4656-AFF0-801DFAC1DD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0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Change screen allows you</a:t>
            </a:r>
            <a:r>
              <a:rPr lang="en-US" baseline="0" dirty="0" smtClean="0"/>
              <a:t> to make changes. This should be done for correctional purposes mainly.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45B-CB3A-4656-AFF0-801DFAC1DD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3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import information from say a time keeping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45B-CB3A-4656-AFF0-801DFAC1DD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94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have the ability to do an advanced</a:t>
            </a:r>
            <a:r>
              <a:rPr lang="en-US" baseline="0" dirty="0" smtClean="0"/>
              <a:t> search to find a group of people you want to process at one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45B-CB3A-4656-AFF0-801DFAC1DD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6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45B-CB3A-4656-AFF0-801DFAC1DD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8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898FD1-A263-411E-9532-F063EA46A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1D32-5AE2-4363-8406-5B53B629E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32DB1-3965-4A05-9896-BDC2C1C5A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1B49-9C42-45D3-9A3D-891B52D6E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C9444-FCC9-43B5-80A0-51B65C46A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2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BA0E7-8163-403E-84E4-8B690BFBD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244C5-8074-4826-8346-FA5063F23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C6C1B-EEF6-4EF7-981A-1FD29874A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EF285-8F92-4F67-86BF-A57A9B126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BCB2-AE25-42CB-8869-1CF26DE75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B7C5-1EBA-4D5F-AAB8-4A5390A68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0205E-FF7B-465D-ABBF-C7EDC5585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EF33-02E2-4BF1-BB90-C6B037991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EDB1D-794F-4147-BADA-4233F6B2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C04E-81EA-4768-A1CD-F2954FBE6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BF0C1-C5B9-4937-AA77-E3545AEED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89CD5-1413-45CD-8A30-DF5258D36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2E03-5283-4F8F-8D6F-53D8A9AE6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423C5-8224-4F79-91C4-8914B140B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12FA0-FED7-4CCC-A1BD-431EE1ED0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A2F24-9923-4E83-B44C-EB7500892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CA57-4325-4B4F-B5AC-8AC0F3925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F0146F8-92A0-4B64-AC51-741E878C6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72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Template Sample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9C0661DE-7A97-4E31-82A4-17F0A1F6D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8458200" y="0"/>
          <a:ext cx="6858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icture" r:id="rId15" imgW="1147680" imgH="822960" progId="StaticEnhancedMetafile">
                  <p:embed/>
                </p:oleObj>
              </mc:Choice>
              <mc:Fallback>
                <p:oleObj name="Picture" r:id="rId15" imgW="1147680" imgH="822960" progId="StaticEnhancedMetafil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0"/>
                        <a:ext cx="6858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/>
      <p:bldP spid="2652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7"/>
        </a:buBlip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 rot="2127379">
            <a:off x="6067425" y="3829050"/>
            <a:ext cx="22860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Purchasing- </a:t>
            </a:r>
            <a:r>
              <a:rPr 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 Routing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248400" y="801688"/>
            <a:ext cx="2895600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Accounting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GASB45/Revenue Limit/Mandated Costs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 rot="1815432">
            <a:off x="404813" y="2663825"/>
            <a:ext cx="995362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Payroll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477000" y="2405063"/>
            <a:ext cx="2667000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Finance - </a:t>
            </a:r>
            <a:r>
              <a:rPr 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Grant /Pupil Accounting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 rot="1795413">
            <a:off x="-282575" y="4127500"/>
            <a:ext cx="1965325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Absence Tracking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 rot="1380969">
            <a:off x="3589338" y="1301750"/>
            <a:ext cx="1050925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QSS</a:t>
            </a:r>
          </a:p>
        </p:txBody>
      </p:sp>
      <p:sp>
        <p:nvSpPr>
          <p:cNvPr id="4104" name="WordArt 14"/>
          <p:cNvSpPr>
            <a:spLocks noChangeArrowheads="1" noChangeShapeType="1" noTextEdit="1"/>
          </p:cNvSpPr>
          <p:nvPr/>
        </p:nvSpPr>
        <p:spPr bwMode="auto">
          <a:xfrm>
            <a:off x="2743200" y="2057400"/>
            <a:ext cx="3733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School </a:t>
            </a:r>
          </a:p>
          <a:p>
            <a:pPr algn="ctr"/>
            <a:r>
              <a:rPr lang="en-US" sz="2800" b="1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Business </a:t>
            </a:r>
          </a:p>
        </p:txBody>
      </p:sp>
      <p:sp>
        <p:nvSpPr>
          <p:cNvPr id="3081" name="Text Box 15"/>
          <p:cNvSpPr txBox="1">
            <a:spLocks noChangeArrowheads="1"/>
          </p:cNvSpPr>
          <p:nvPr/>
        </p:nvSpPr>
        <p:spPr bwMode="auto">
          <a:xfrm>
            <a:off x="1714491" y="5421526"/>
            <a:ext cx="5257800" cy="1323439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/>
            <a:r>
              <a:rPr kumimoji="1" lang="en-US" sz="4000" dirty="0" smtClean="0">
                <a:solidFill>
                  <a:srgbClr val="FFFF00"/>
                </a:solidFill>
                <a:cs typeface="Times New Roman" pitchFamily="18" charset="0"/>
              </a:rPr>
              <a:t>QCC Absence    Tracking Upload</a:t>
            </a:r>
            <a:endParaRPr kumimoji="1"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 rot="1380969">
            <a:off x="1689100" y="4311650"/>
            <a:ext cx="915988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QCC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8077200" y="4038600"/>
            <a:ext cx="10668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Fixed Assets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086600" y="2971800"/>
            <a:ext cx="2057400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Risk Management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Preventing School Arson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 rot="-743151">
            <a:off x="-36513" y="676275"/>
            <a:ext cx="3479801" cy="2057400"/>
            <a:chOff x="3514724" y="-51414"/>
            <a:chExt cx="4550674" cy="2057484"/>
          </a:xfrm>
        </p:grpSpPr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 rot="445623">
              <a:off x="4686897" y="-51908"/>
              <a:ext cx="2304401" cy="36990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Technology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 rot="445623">
              <a:off x="3684621" y="383472"/>
              <a:ext cx="1957703" cy="2778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Disaster</a:t>
              </a:r>
              <a:r>
                <a:rPr lang="en-US" sz="11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Recovery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 rot="348524">
              <a:off x="3513811" y="1042231"/>
              <a:ext cx="4550673" cy="27623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Fiber Networks- Connecting your Schools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 rot="445623">
              <a:off x="5909510" y="622731"/>
              <a:ext cx="1596472" cy="27623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SharePoint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 rot="388563">
              <a:off x="4961767" y="1543569"/>
              <a:ext cx="1966008" cy="46198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Optimizing  Your Lab Infrastructure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9850" y="0"/>
            <a:ext cx="7399338" cy="3887788"/>
            <a:chOff x="-3962311" y="579890"/>
            <a:chExt cx="7399155" cy="3887388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1149313" y="579890"/>
              <a:ext cx="2287531" cy="3698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Human Resources</a:t>
              </a:r>
            </a:p>
          </p:txBody>
        </p:sp>
        <p:sp>
          <p:nvSpPr>
            <p:cNvPr id="4126" name="Text Box 12"/>
            <p:cNvSpPr txBox="1">
              <a:spLocks noChangeArrowheads="1"/>
            </p:cNvSpPr>
            <p:nvPr/>
          </p:nvSpPr>
          <p:spPr bwMode="auto">
            <a:xfrm>
              <a:off x="768171" y="912460"/>
              <a:ext cx="1231364" cy="2770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B0F0"/>
                  </a:solidFill>
                </a:rPr>
                <a:t>Credentials</a:t>
              </a: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311133" y="1418004"/>
              <a:ext cx="1227108" cy="27778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CODESP</a:t>
              </a:r>
            </a:p>
          </p:txBody>
        </p:sp>
        <p:sp>
          <p:nvSpPr>
            <p:cNvPr id="4128" name="Text Box 12"/>
            <p:cNvSpPr txBox="1">
              <a:spLocks noChangeArrowheads="1"/>
            </p:cNvSpPr>
            <p:nvPr/>
          </p:nvSpPr>
          <p:spPr bwMode="auto">
            <a:xfrm rot="1698715">
              <a:off x="-3962311" y="3913231"/>
              <a:ext cx="1021900" cy="5540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B0F0"/>
                  </a:solidFill>
                </a:rPr>
                <a:t>Retirement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B0F0"/>
                  </a:solidFill>
                </a:rPr>
                <a:t> </a:t>
              </a:r>
              <a:r>
                <a:rPr lang="en-US" sz="1200" b="1" i="1">
                  <a:solidFill>
                    <a:srgbClr val="00B0F0"/>
                  </a:solidFill>
                </a:rPr>
                <a:t>STRS/PERS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705600" y="1981200"/>
            <a:ext cx="2286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State of the Governors Budget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00600" y="4191000"/>
            <a:ext cx="6635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67400" y="4419600"/>
            <a:ext cx="6858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86400" y="4038600"/>
            <a:ext cx="11842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Office 2007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62200" y="0"/>
            <a:ext cx="2590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Document Management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10200" y="1524000"/>
            <a:ext cx="37338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Position 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Control-Payroll-Budget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4876800" y="990600"/>
            <a:ext cx="1905000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Benefits Management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048000" y="304800"/>
            <a:ext cx="15875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Scanning/Laserfische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5562600" y="636588"/>
            <a:ext cx="1227138" cy="277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Sub-Finder</a:t>
            </a:r>
          </a:p>
        </p:txBody>
      </p:sp>
      <p:sp>
        <p:nvSpPr>
          <p:cNvPr id="4120" name="Text Box 11"/>
          <p:cNvSpPr txBox="1">
            <a:spLocks noChangeArrowheads="1"/>
          </p:cNvSpPr>
          <p:nvPr/>
        </p:nvSpPr>
        <p:spPr bwMode="auto">
          <a:xfrm rot="1380969">
            <a:off x="5673725" y="2222500"/>
            <a:ext cx="915988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QCC</a:t>
            </a:r>
          </a:p>
        </p:txBody>
      </p:sp>
      <p:sp>
        <p:nvSpPr>
          <p:cNvPr id="4121" name="Text Box 11"/>
          <p:cNvSpPr txBox="1">
            <a:spLocks noChangeArrowheads="1"/>
          </p:cNvSpPr>
          <p:nvPr/>
        </p:nvSpPr>
        <p:spPr bwMode="auto">
          <a:xfrm rot="1380969">
            <a:off x="4373563" y="4686300"/>
            <a:ext cx="1050925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QSS</a:t>
            </a:r>
          </a:p>
        </p:txBody>
      </p:sp>
      <p:pic>
        <p:nvPicPr>
          <p:cNvPr id="4122" name="Picture 38"/>
          <p:cNvPicPr preferRelativeResize="0"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2100" y="15875"/>
            <a:ext cx="1231900" cy="822325"/>
          </a:xfrm>
          <a:prstGeom prst="rect">
            <a:avLst/>
          </a:prstGeom>
          <a:solidFill>
            <a:schemeClr val="bg1">
              <a:alpha val="0"/>
            </a:schemeClr>
          </a:solidFill>
          <a:ln w="9525" algn="in">
            <a:solidFill>
              <a:schemeClr val="bg1">
                <a:alpha val="0"/>
              </a:schemeClr>
            </a:solidFill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228600" y="5410200"/>
            <a:ext cx="3276600" cy="461665"/>
          </a:xfrm>
          <a:prstGeom prst="rect">
            <a:avLst/>
          </a:prstGeom>
          <a:noFill/>
          <a:ln w="28575" cmpd="thickThin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472440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Integrated Resources Seminar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Sheet can be excel or CSV file</a:t>
            </a:r>
          </a:p>
          <a:p>
            <a:r>
              <a:rPr lang="en-US" dirty="0" smtClean="0"/>
              <a:t>Sheet headers are optional as there is an option to remove headers when uploading </a:t>
            </a:r>
          </a:p>
          <a:p>
            <a:r>
              <a:rPr lang="en-US" dirty="0" smtClean="0"/>
              <a:t>District number, Employee ID OR SSN, Leave Reason, Units, Start Date, End date, Remark are headers and are required to be entered in that order.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086600" cy="1143000"/>
          </a:xfrm>
        </p:spPr>
        <p:txBody>
          <a:bodyPr/>
          <a:lstStyle/>
          <a:p>
            <a:r>
              <a:rPr lang="en-US" dirty="0" smtClean="0"/>
              <a:t>Example of a Sheet</a:t>
            </a:r>
            <a:endParaRPr lang="en-US" dirty="0"/>
          </a:p>
        </p:txBody>
      </p:sp>
      <p:pic>
        <p:nvPicPr>
          <p:cNvPr id="6" name="Picture 5" descr="PPT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9314"/>
            <a:ext cx="9144000" cy="51086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152400" y="3276600"/>
            <a:ext cx="228600" cy="152400"/>
          </a:xfrm>
          <a:prstGeom prst="round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276600"/>
            <a:ext cx="251460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Double-click to bring up Absence Tracking window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rot="10800000">
            <a:off x="381000" y="3352801"/>
            <a:ext cx="5943600" cy="385465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645"/>
            <a:ext cx="9144000" cy="5134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086600" cy="1143000"/>
          </a:xfrm>
        </p:spPr>
        <p:txBody>
          <a:bodyPr/>
          <a:lstStyle/>
          <a:p>
            <a:r>
              <a:rPr lang="en-US" dirty="0" smtClean="0"/>
              <a:t>Grid Import</a:t>
            </a:r>
            <a:endParaRPr lang="en-US" dirty="0"/>
          </a:p>
        </p:txBody>
      </p:sp>
      <p:pic>
        <p:nvPicPr>
          <p:cNvPr id="4" name="Picture 3" descr="PPT3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6248400" y="2057400"/>
            <a:ext cx="609600" cy="381000"/>
          </a:xfrm>
          <a:prstGeom prst="round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788"/>
            <a:ext cx="9143999" cy="519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934200" cy="1143000"/>
          </a:xfrm>
        </p:spPr>
        <p:txBody>
          <a:bodyPr/>
          <a:lstStyle/>
          <a:p>
            <a:r>
              <a:rPr lang="en-US" dirty="0" smtClean="0"/>
              <a:t>Verify Data</a:t>
            </a:r>
            <a:endParaRPr lang="en-US" dirty="0"/>
          </a:p>
        </p:txBody>
      </p:sp>
      <p:pic>
        <p:nvPicPr>
          <p:cNvPr id="13" name="Picture 12" descr="PPT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6790477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Upload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425"/>
            <a:ext cx="9144000" cy="5105400"/>
          </a:xfrm>
        </p:spPr>
      </p:pic>
    </p:spTree>
    <p:extLst>
      <p:ext uri="{BB962C8B-B14F-4D97-AF65-F5344CB8AC3E}">
        <p14:creationId xmlns:p14="http://schemas.microsoft.com/office/powerpoint/2010/main" val="61154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Cj03595050000[1]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096000" y="4403725"/>
            <a:ext cx="28194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Summary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Absence Tracking </a:t>
            </a:r>
            <a:r>
              <a:rPr lang="en-US" dirty="0" err="1" smtClean="0"/>
              <a:t>Uploadwill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Save time</a:t>
            </a:r>
          </a:p>
          <a:p>
            <a:pPr lvl="1" eaLnBrk="1" hangingPunct="1"/>
            <a:r>
              <a:rPr lang="en-US" dirty="0" smtClean="0"/>
              <a:t>Keep your records up to date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It only takes 3 steps!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/>
      <p:bldP spid="307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62A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276600"/>
            <a:ext cx="7696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Questions?</a:t>
            </a:r>
          </a:p>
        </p:txBody>
      </p:sp>
      <p:pic>
        <p:nvPicPr>
          <p:cNvPr id="32771" name="Picture 4" descr="MPj039605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0113" y="1600200"/>
            <a:ext cx="234156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62A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914400"/>
            <a:ext cx="76581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Let’s put the pieces together!</a:t>
            </a:r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 i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2499" name="Picture 3" descr="MMj0336962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12420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295400" y="51816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/>
              <a:t>Thank you for attending!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/>
      <p:bldP spid="3625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Presenter Information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Name: Allen Tang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Title: Application Support Analyst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Email: allen_tang@sccoe.org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Phone: (408) 453-6748 (Help Desk)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5" name="Picture 5" descr="MCj037001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648200"/>
            <a:ext cx="2362200" cy="211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Goal of this Seminar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98638"/>
            <a:ext cx="9144000" cy="5059362"/>
          </a:xfrm>
        </p:spPr>
        <p:txBody>
          <a:bodyPr/>
          <a:lstStyle/>
          <a:p>
            <a:pPr eaLnBrk="1" hangingPunct="1"/>
            <a:r>
              <a:rPr lang="en-US" dirty="0" smtClean="0"/>
              <a:t>Set your upload Sheets</a:t>
            </a:r>
          </a:p>
          <a:p>
            <a:pPr eaLnBrk="1" hangingPunct="1"/>
            <a:r>
              <a:rPr lang="en-US" dirty="0" smtClean="0"/>
              <a:t>Upload absences</a:t>
            </a:r>
          </a:p>
          <a:p>
            <a:pPr eaLnBrk="1" hangingPunct="1"/>
            <a:r>
              <a:rPr lang="en-US" dirty="0" smtClean="0"/>
              <a:t>Error Checking</a:t>
            </a:r>
          </a:p>
          <a:p>
            <a:pPr eaLnBrk="1" hangingPunct="1"/>
            <a:r>
              <a:rPr lang="en-US" dirty="0" smtClean="0"/>
              <a:t>Verification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123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Benefits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Integration! 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Ease of Use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Sychronization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/>
      <p:bldP spid="3502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Absence Tracking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5631"/>
            <a:ext cx="8229600" cy="4371975"/>
          </a:xfrm>
        </p:spPr>
      </p:pic>
    </p:spTree>
    <p:extLst>
      <p:ext uri="{BB962C8B-B14F-4D97-AF65-F5344CB8AC3E}">
        <p14:creationId xmlns:p14="http://schemas.microsoft.com/office/powerpoint/2010/main" val="182727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dirty="0" smtClean="0"/>
              <a:t>QCC Absence Tracking Screen</a:t>
            </a:r>
            <a:endParaRPr lang="en-US" dirty="0"/>
          </a:p>
        </p:txBody>
      </p:sp>
      <p:pic>
        <p:nvPicPr>
          <p:cNvPr id="4" name="Picture 3" descr="PPT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8686800" cy="5105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990600" y="2438400"/>
            <a:ext cx="1752600" cy="685800"/>
          </a:xfrm>
          <a:prstGeom prst="round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934200" cy="1143000"/>
          </a:xfrm>
        </p:spPr>
        <p:txBody>
          <a:bodyPr/>
          <a:lstStyle/>
          <a:p>
            <a:r>
              <a:rPr lang="en-US" dirty="0" smtClean="0"/>
              <a:t>Absence Tracking </a:t>
            </a:r>
            <a:br>
              <a:rPr lang="en-US" dirty="0" smtClean="0"/>
            </a:br>
            <a:r>
              <a:rPr lang="en-US" dirty="0" smtClean="0"/>
              <a:t>Add Screen</a:t>
            </a:r>
            <a:endParaRPr lang="en-US" dirty="0"/>
          </a:p>
        </p:txBody>
      </p:sp>
      <p:pic>
        <p:nvPicPr>
          <p:cNvPr id="4" name="Picture 3" descr="PPT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18" y="1752600"/>
            <a:ext cx="6904762" cy="5004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934200" cy="1143000"/>
          </a:xfrm>
        </p:spPr>
        <p:txBody>
          <a:bodyPr/>
          <a:lstStyle/>
          <a:p>
            <a:r>
              <a:rPr lang="en-US" dirty="0" smtClean="0"/>
              <a:t>Absence Tracking </a:t>
            </a:r>
            <a:br>
              <a:rPr lang="en-US" dirty="0" smtClean="0"/>
            </a:br>
            <a:r>
              <a:rPr lang="en-US" dirty="0" smtClean="0"/>
              <a:t>Import Function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599"/>
            <a:ext cx="9144000" cy="510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934200" cy="1143000"/>
          </a:xfrm>
        </p:spPr>
        <p:txBody>
          <a:bodyPr/>
          <a:lstStyle/>
          <a:p>
            <a:r>
              <a:rPr lang="en-US" dirty="0" smtClean="0"/>
              <a:t>Import Screen</a:t>
            </a:r>
            <a:endParaRPr lang="en-US" dirty="0"/>
          </a:p>
        </p:txBody>
      </p:sp>
      <p:pic>
        <p:nvPicPr>
          <p:cNvPr id="4" name="Picture 3" descr="PPT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2600"/>
            <a:ext cx="7552381" cy="5105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1447800" y="2133600"/>
            <a:ext cx="304800" cy="304800"/>
          </a:xfrm>
          <a:prstGeom prst="round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352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File to be uploaded after clicking on open folder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01140799">
  <a:themeElements>
    <a:clrScheme name="01140799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01140799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799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FA1129E3811446BB7AB72C532505AB" ma:contentTypeVersion="1" ma:contentTypeDescription="Create a new document." ma:contentTypeScope="" ma:versionID="330a8c6a9dbf2c8350cc452f36bb5cd4">
  <xsd:schema xmlns:xsd="http://www.w3.org/2001/XMLSchema" xmlns:xs="http://www.w3.org/2001/XMLSchema" xmlns:p="http://schemas.microsoft.com/office/2006/metadata/properties" xmlns:ns2="a23e6d57-d8a4-4f46-af0d-446ccfa6714c" targetNamespace="http://schemas.microsoft.com/office/2006/metadata/properties" ma:root="true" ma:fieldsID="521b12dba7c4ab8d4080f02ea9a6f4be" ns2:_="">
    <xsd:import namespace="a23e6d57-d8a4-4f46-af0d-446ccfa6714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e6d57-d8a4-4f46-af0d-446ccfa6714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3e6d57-d8a4-4f46-af0d-446ccfa6714c">7TUPDFEVKPPK-896-8</_dlc_DocId>
    <_dlc_DocIdUrl xmlns="a23e6d57-d8a4-4f46-af0d-446ccfa6714c">
      <Url>https://www.sccoe.org/tech/ebwt/best/_layouts/15/DocIdRedir.aspx?ID=7TUPDFEVKPPK-896-8</Url>
      <Description>7TUPDFEVKPPK-896-8</Description>
    </_dlc_DocIdUrl>
  </documentManagement>
</p:properties>
</file>

<file path=customXml/itemProps1.xml><?xml version="1.0" encoding="utf-8"?>
<ds:datastoreItem xmlns:ds="http://schemas.openxmlformats.org/officeDocument/2006/customXml" ds:itemID="{D014B96B-3FFB-418B-AD7C-DC6CAF60C67F}"/>
</file>

<file path=customXml/itemProps2.xml><?xml version="1.0" encoding="utf-8"?>
<ds:datastoreItem xmlns:ds="http://schemas.openxmlformats.org/officeDocument/2006/customXml" ds:itemID="{71F552BE-7C5F-4EC0-B363-1C7105A1E8DE}"/>
</file>

<file path=customXml/itemProps3.xml><?xml version="1.0" encoding="utf-8"?>
<ds:datastoreItem xmlns:ds="http://schemas.openxmlformats.org/officeDocument/2006/customXml" ds:itemID="{BED13717-0F01-427B-AC6F-88241AABD9E2}"/>
</file>

<file path=customXml/itemProps4.xml><?xml version="1.0" encoding="utf-8"?>
<ds:datastoreItem xmlns:ds="http://schemas.openxmlformats.org/officeDocument/2006/customXml" ds:itemID="{79889090-B463-42D6-A628-5431795274A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</TotalTime>
  <Words>534</Words>
  <Application>Microsoft Office PowerPoint</Application>
  <PresentationFormat>On-screen Show (4:3)</PresentationFormat>
  <Paragraphs>118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Tahoma</vt:lpstr>
      <vt:lpstr>Times New Roman</vt:lpstr>
      <vt:lpstr>Wingdings</vt:lpstr>
      <vt:lpstr>01140799</vt:lpstr>
      <vt:lpstr>Default Design</vt:lpstr>
      <vt:lpstr>Picture</vt:lpstr>
      <vt:lpstr>PowerPoint Presentation</vt:lpstr>
      <vt:lpstr>Presenter Information</vt:lpstr>
      <vt:lpstr>Goal of this Seminar</vt:lpstr>
      <vt:lpstr>Benefits</vt:lpstr>
      <vt:lpstr>Absence Tracking</vt:lpstr>
      <vt:lpstr>QCC Absence Tracking Screen</vt:lpstr>
      <vt:lpstr>Absence Tracking  Add Screen</vt:lpstr>
      <vt:lpstr>Absence Tracking  Import Function</vt:lpstr>
      <vt:lpstr>Import Screen</vt:lpstr>
      <vt:lpstr>Upload Sheet</vt:lpstr>
      <vt:lpstr>Example of a Sheet</vt:lpstr>
      <vt:lpstr>Grid Import</vt:lpstr>
      <vt:lpstr>Verify Data</vt:lpstr>
      <vt:lpstr>Final Upload</vt:lpstr>
      <vt:lpstr>Summary</vt:lpstr>
      <vt:lpstr>Questions?</vt:lpstr>
      <vt:lpstr>Let’s put the pieces together! </vt:lpstr>
    </vt:vector>
  </TitlesOfParts>
  <Manager/>
  <Company>SCCOE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Allen Tang</dc:creator>
  <cp:keywords/>
  <dc:description/>
  <cp:lastModifiedBy>Allen Tang</cp:lastModifiedBy>
  <cp:revision>65</cp:revision>
  <dcterms:created xsi:type="dcterms:W3CDTF">2007-01-25T22:20:43Z</dcterms:created>
  <dcterms:modified xsi:type="dcterms:W3CDTF">2017-04-28T17:12:47Z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TC011407991033</vt:lpwstr>
  </property>
  <property fmtid="{D5CDD505-2E9C-101B-9397-08002B2CF9AE}" pid="3" name="ContentTypeId">
    <vt:lpwstr>0x0101007EFA1129E3811446BB7AB72C532505AB</vt:lpwstr>
  </property>
  <property fmtid="{D5CDD505-2E9C-101B-9397-08002B2CF9AE}" pid="4" name="_dlc_DocIdItemGuid">
    <vt:lpwstr>e4dbb9b0-69d5-4267-8552-d19e87640ebc</vt:lpwstr>
  </property>
</Properties>
</file>